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99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2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61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78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568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062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542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65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856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974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753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66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5546" cy="6730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53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41123" cy="672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2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26700" cy="6713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806" y="1236100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92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26700" cy="672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5782" y="1713529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2840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2</cp:revision>
  <dcterms:created xsi:type="dcterms:W3CDTF">2019-01-01T14:20:24Z</dcterms:created>
  <dcterms:modified xsi:type="dcterms:W3CDTF">2019-01-01T14:21:33Z</dcterms:modified>
</cp:coreProperties>
</file>